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89F1A2-1D2B-474F-AC1A-3485E43AFDC9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247D5E-006E-42BB-848D-0A53920B1D63}">
      <dgm:prSet phldrT="[Text]"/>
      <dgm:spPr/>
      <dgm:t>
        <a:bodyPr/>
        <a:lstStyle/>
        <a:p>
          <a:r>
            <a:rPr lang="en-US" dirty="0"/>
            <a:t>1. Dean’s office receives names of </a:t>
          </a:r>
          <a:r>
            <a:rPr lang="en-US" dirty="0" err="1"/>
            <a:t>reviwees</a:t>
          </a:r>
          <a:r>
            <a:rPr lang="en-US" dirty="0"/>
            <a:t> and process guidelines; OPT files open</a:t>
          </a:r>
        </a:p>
        <a:p>
          <a:r>
            <a:rPr lang="en-US" b="1" dirty="0"/>
            <a:t>2 April</a:t>
          </a:r>
        </a:p>
      </dgm:t>
    </dgm:pt>
    <dgm:pt modelId="{45684C9C-BC4F-45F9-BA4A-CA78B2A50A69}" type="parTrans" cxnId="{6D4C9A35-8CCE-455F-8F44-08D50CDDE8AA}">
      <dgm:prSet/>
      <dgm:spPr/>
      <dgm:t>
        <a:bodyPr/>
        <a:lstStyle/>
        <a:p>
          <a:endParaRPr lang="en-US"/>
        </a:p>
      </dgm:t>
    </dgm:pt>
    <dgm:pt modelId="{FB7AC165-F8F2-4504-A139-D0F8E41CC0EA}" type="sibTrans" cxnId="{6D4C9A35-8CCE-455F-8F44-08D50CDDE8AA}">
      <dgm:prSet/>
      <dgm:spPr/>
      <dgm:t>
        <a:bodyPr/>
        <a:lstStyle/>
        <a:p>
          <a:endParaRPr lang="en-US"/>
        </a:p>
      </dgm:t>
    </dgm:pt>
    <dgm:pt modelId="{B0E2222B-B54E-42C5-8FCF-A149AD91C573}">
      <dgm:prSet phldrT="[Text]"/>
      <dgm:spPr/>
      <dgm:t>
        <a:bodyPr/>
        <a:lstStyle/>
        <a:p>
          <a:r>
            <a:rPr lang="en-US" dirty="0"/>
            <a:t>2. Staff moves annual letters and any disciplinary materials to OPT</a:t>
          </a:r>
        </a:p>
      </dgm:t>
    </dgm:pt>
    <dgm:pt modelId="{8F8A7E38-29F2-45AF-9E91-B28093621CB6}" type="parTrans" cxnId="{4A8CA3F5-286E-48AD-B82A-6A9D02B14340}">
      <dgm:prSet/>
      <dgm:spPr/>
      <dgm:t>
        <a:bodyPr/>
        <a:lstStyle/>
        <a:p>
          <a:endParaRPr lang="en-US"/>
        </a:p>
      </dgm:t>
    </dgm:pt>
    <dgm:pt modelId="{C265998F-9082-4DFC-9F50-33C362A5203D}" type="sibTrans" cxnId="{4A8CA3F5-286E-48AD-B82A-6A9D02B14340}">
      <dgm:prSet/>
      <dgm:spPr/>
      <dgm:t>
        <a:bodyPr/>
        <a:lstStyle/>
        <a:p>
          <a:endParaRPr lang="en-US"/>
        </a:p>
      </dgm:t>
    </dgm:pt>
    <dgm:pt modelId="{A9893F2E-3A73-475E-969F-D93621FD205A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/>
            <a:t>3. Units declare (or not) they will propose modifications to research criteria</a:t>
          </a:r>
        </a:p>
        <a:p>
          <a:r>
            <a:rPr lang="en-US" b="1" dirty="0">
              <a:solidFill>
                <a:schemeClr val="bg1"/>
              </a:solidFill>
            </a:rPr>
            <a:t>8 </a:t>
          </a:r>
          <a:r>
            <a:rPr lang="en-US" b="1" dirty="0"/>
            <a:t>April </a:t>
          </a:r>
          <a:endParaRPr lang="en-US" b="1" i="0" dirty="0"/>
        </a:p>
      </dgm:t>
    </dgm:pt>
    <dgm:pt modelId="{96B7FED3-C031-4D0C-AADE-E1804417F1EE}" type="parTrans" cxnId="{56775FA0-7B73-4201-9299-37DA1E57153B}">
      <dgm:prSet/>
      <dgm:spPr/>
      <dgm:t>
        <a:bodyPr/>
        <a:lstStyle/>
        <a:p>
          <a:endParaRPr lang="en-US"/>
        </a:p>
      </dgm:t>
    </dgm:pt>
    <dgm:pt modelId="{CA5C5997-DC1A-44B0-8CD6-E56EF6ACC741}" type="sibTrans" cxnId="{56775FA0-7B73-4201-9299-37DA1E57153B}">
      <dgm:prSet/>
      <dgm:spPr/>
      <dgm:t>
        <a:bodyPr/>
        <a:lstStyle/>
        <a:p>
          <a:endParaRPr lang="en-US"/>
        </a:p>
      </dgm:t>
    </dgm:pt>
    <dgm:pt modelId="{2FDDDCA7-FDC2-4015-AF98-CD0203E5C249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/>
            <a:t>5. Unit deadline to submit proposed modifications to research criteria</a:t>
          </a:r>
        </a:p>
        <a:p>
          <a:r>
            <a:rPr lang="en-US" b="1" dirty="0">
              <a:solidFill>
                <a:schemeClr val="bg1"/>
              </a:solidFill>
            </a:rPr>
            <a:t>22 April</a:t>
          </a:r>
          <a:r>
            <a:rPr lang="en-US" dirty="0"/>
            <a:t> </a:t>
          </a:r>
          <a:endParaRPr lang="en-US" b="1" dirty="0"/>
        </a:p>
      </dgm:t>
    </dgm:pt>
    <dgm:pt modelId="{64E836DE-76DB-434A-ACC4-F8B09F7681A9}" type="parTrans" cxnId="{6E5C35A3-F6BA-426E-B368-A5794AEEE9A3}">
      <dgm:prSet/>
      <dgm:spPr/>
      <dgm:t>
        <a:bodyPr/>
        <a:lstStyle/>
        <a:p>
          <a:endParaRPr lang="en-US"/>
        </a:p>
      </dgm:t>
    </dgm:pt>
    <dgm:pt modelId="{FA08A207-A253-4369-A011-79660F42A4E8}" type="sibTrans" cxnId="{6E5C35A3-F6BA-426E-B368-A5794AEEE9A3}">
      <dgm:prSet/>
      <dgm:spPr/>
      <dgm:t>
        <a:bodyPr/>
        <a:lstStyle/>
        <a:p>
          <a:endParaRPr lang="en-US"/>
        </a:p>
      </dgm:t>
    </dgm:pt>
    <dgm:pt modelId="{6888157E-237B-4486-ADBD-F31F18D4FE0F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6. Provost approves/denies final modifications</a:t>
          </a:r>
        </a:p>
        <a:p>
          <a:r>
            <a:rPr lang="en-US" b="1" dirty="0"/>
            <a:t>22-24 April</a:t>
          </a:r>
        </a:p>
      </dgm:t>
    </dgm:pt>
    <dgm:pt modelId="{C4B0288D-FC0F-4C3D-84B5-DD5E5106C3BE}" type="parTrans" cxnId="{CCBCE28F-EA95-43D6-A61C-88DACE24ECFA}">
      <dgm:prSet/>
      <dgm:spPr/>
      <dgm:t>
        <a:bodyPr/>
        <a:lstStyle/>
        <a:p>
          <a:endParaRPr lang="en-US"/>
        </a:p>
      </dgm:t>
    </dgm:pt>
    <dgm:pt modelId="{99D29C63-2699-4149-BF3C-D4B7C5BA7594}" type="sibTrans" cxnId="{CCBCE28F-EA95-43D6-A61C-88DACE24ECFA}">
      <dgm:prSet/>
      <dgm:spPr/>
      <dgm:t>
        <a:bodyPr/>
        <a:lstStyle/>
        <a:p>
          <a:endParaRPr lang="en-US"/>
        </a:p>
      </dgm:t>
    </dgm:pt>
    <dgm:pt modelId="{764D6994-1838-4668-A4B9-80BD013B1F9A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/>
            <a:t>7. Chairs prepare w</a:t>
          </a:r>
          <a:r>
            <a:rPr lang="en-US" i="0" dirty="0"/>
            <a:t>ritten assessment </a:t>
          </a:r>
        </a:p>
        <a:p>
          <a:r>
            <a:rPr lang="en-US" b="1" i="0" dirty="0"/>
            <a:t>26 April</a:t>
          </a:r>
          <a:endParaRPr lang="en-US" b="1" i="0" dirty="0">
            <a:solidFill>
              <a:srgbClr val="FFFF00"/>
            </a:solidFill>
          </a:endParaRPr>
        </a:p>
      </dgm:t>
    </dgm:pt>
    <dgm:pt modelId="{79CD8934-68B7-4283-83D0-4EFE58DCD887}" type="parTrans" cxnId="{896D70F3-F543-4B42-82DE-198D81C1AC7D}">
      <dgm:prSet/>
      <dgm:spPr/>
      <dgm:t>
        <a:bodyPr/>
        <a:lstStyle/>
        <a:p>
          <a:endParaRPr lang="en-US"/>
        </a:p>
      </dgm:t>
    </dgm:pt>
    <dgm:pt modelId="{E540058A-AD10-4A4F-BEDA-BD1FD30FDA54}" type="sibTrans" cxnId="{896D70F3-F543-4B42-82DE-198D81C1AC7D}">
      <dgm:prSet/>
      <dgm:spPr/>
      <dgm:t>
        <a:bodyPr/>
        <a:lstStyle/>
        <a:p>
          <a:endParaRPr lang="en-US"/>
        </a:p>
      </dgm:t>
    </dgm:pt>
    <dgm:pt modelId="{0F44D319-9BB4-4745-B5A0-9129DA1A29EF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b="0" dirty="0"/>
            <a:t>8. College committee reviews packets and prepares advisory reports for Dean</a:t>
          </a:r>
        </a:p>
        <a:p>
          <a:r>
            <a:rPr lang="en-US" b="1" i="0" dirty="0"/>
            <a:t>29 April-3 May</a:t>
          </a:r>
        </a:p>
      </dgm:t>
    </dgm:pt>
    <dgm:pt modelId="{4D275DAF-3939-4FD9-A877-F4E17048F070}" type="parTrans" cxnId="{291AB4A6-093D-4760-902F-CC43C7ED9AAE}">
      <dgm:prSet/>
      <dgm:spPr/>
      <dgm:t>
        <a:bodyPr/>
        <a:lstStyle/>
        <a:p>
          <a:endParaRPr lang="en-US"/>
        </a:p>
      </dgm:t>
    </dgm:pt>
    <dgm:pt modelId="{FFE92E04-F848-4F69-BD27-92A0BB6B65F1}" type="sibTrans" cxnId="{291AB4A6-093D-4760-902F-CC43C7ED9AAE}">
      <dgm:prSet/>
      <dgm:spPr/>
      <dgm:t>
        <a:bodyPr/>
        <a:lstStyle/>
        <a:p>
          <a:endParaRPr lang="en-US"/>
        </a:p>
      </dgm:t>
    </dgm:pt>
    <dgm:pt modelId="{434B68F3-7E87-4B5A-957F-A9883933EE46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/>
            <a:t> 9. Dean prepares b</a:t>
          </a:r>
          <a:r>
            <a:rPr lang="en-US" i="0" dirty="0"/>
            <a:t>rief letter with performance rating </a:t>
          </a:r>
        </a:p>
        <a:p>
          <a:r>
            <a:rPr lang="en-US" b="1" i="1" dirty="0"/>
            <a:t>Upload </a:t>
          </a:r>
          <a:r>
            <a:rPr lang="en-US" b="1" dirty="0"/>
            <a:t>8 May</a:t>
          </a:r>
        </a:p>
      </dgm:t>
    </dgm:pt>
    <dgm:pt modelId="{CE890316-8026-4E31-9D7D-63F1601CB783}" type="parTrans" cxnId="{5FDED0E2-0B5D-49F1-8C21-22B5F08F0BD6}">
      <dgm:prSet/>
      <dgm:spPr/>
      <dgm:t>
        <a:bodyPr/>
        <a:lstStyle/>
        <a:p>
          <a:endParaRPr lang="en-US"/>
        </a:p>
      </dgm:t>
    </dgm:pt>
    <dgm:pt modelId="{B21F527D-4BF8-462C-97A3-48304997ACCB}" type="sibTrans" cxnId="{5FDED0E2-0B5D-49F1-8C21-22B5F08F0BD6}">
      <dgm:prSet/>
      <dgm:spPr/>
      <dgm:t>
        <a:bodyPr/>
        <a:lstStyle/>
        <a:p>
          <a:endParaRPr lang="en-US"/>
        </a:p>
      </dgm:t>
    </dgm:pt>
    <dgm:pt modelId="{DF2AE259-AD91-4792-BEE3-0C9F55922882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/>
            <a:t>10. Faculty member prepares optional response w/in 5 Days</a:t>
          </a:r>
        </a:p>
        <a:p>
          <a:r>
            <a:rPr lang="en-US" b="1" i="1" dirty="0"/>
            <a:t>Upload </a:t>
          </a:r>
          <a:r>
            <a:rPr lang="en-US" b="1" i="0" dirty="0"/>
            <a:t>13 May</a:t>
          </a:r>
        </a:p>
      </dgm:t>
    </dgm:pt>
    <dgm:pt modelId="{CCCA5CFF-9550-4ED2-9928-4ECB0D480C2D}" type="parTrans" cxnId="{48B4F208-A4C2-4822-9859-DE1221C10316}">
      <dgm:prSet/>
      <dgm:spPr/>
      <dgm:t>
        <a:bodyPr/>
        <a:lstStyle/>
        <a:p>
          <a:endParaRPr lang="en-US"/>
        </a:p>
      </dgm:t>
    </dgm:pt>
    <dgm:pt modelId="{BA4D6107-A36E-4BBC-8DCC-461F438151E8}" type="sibTrans" cxnId="{48B4F208-A4C2-4822-9859-DE1221C10316}">
      <dgm:prSet/>
      <dgm:spPr/>
      <dgm:t>
        <a:bodyPr/>
        <a:lstStyle/>
        <a:p>
          <a:endParaRPr lang="en-US"/>
        </a:p>
      </dgm:t>
    </dgm:pt>
    <dgm:pt modelId="{6105B8B0-EF3C-48AC-820D-51A8341453C4}">
      <dgm:prSet/>
      <dgm:spPr>
        <a:solidFill>
          <a:schemeClr val="accent1"/>
        </a:solidFill>
      </dgm:spPr>
      <dgm:t>
        <a:bodyPr/>
        <a:lstStyle/>
        <a:p>
          <a:r>
            <a:rPr lang="en-US" dirty="0"/>
            <a:t>11. College assembles final packet; conveys to Provost </a:t>
          </a:r>
        </a:p>
        <a:p>
          <a:r>
            <a:rPr lang="en-US" b="1" i="1" u="none" dirty="0"/>
            <a:t>Upload </a:t>
          </a:r>
          <a:r>
            <a:rPr lang="en-US" b="1" dirty="0"/>
            <a:t>14 May</a:t>
          </a:r>
          <a:endParaRPr lang="en-US" b="1" dirty="0">
            <a:solidFill>
              <a:schemeClr val="tx1"/>
            </a:solidFill>
          </a:endParaRPr>
        </a:p>
      </dgm:t>
    </dgm:pt>
    <dgm:pt modelId="{F5ED8BD1-288A-4595-B669-B3338F359233}" type="parTrans" cxnId="{46306D97-201D-4064-8234-7DF24B79AC95}">
      <dgm:prSet/>
      <dgm:spPr/>
      <dgm:t>
        <a:bodyPr/>
        <a:lstStyle/>
        <a:p>
          <a:endParaRPr lang="en-US"/>
        </a:p>
      </dgm:t>
    </dgm:pt>
    <dgm:pt modelId="{1174E142-BB25-4A62-A247-7D8B56209A72}" type="sibTrans" cxnId="{46306D97-201D-4064-8234-7DF24B79AC95}">
      <dgm:prSet/>
      <dgm:spPr/>
      <dgm:t>
        <a:bodyPr/>
        <a:lstStyle/>
        <a:p>
          <a:endParaRPr lang="en-US"/>
        </a:p>
      </dgm:t>
    </dgm:pt>
    <dgm:pt modelId="{A8FB8631-E18F-4E6D-AE38-C994C8DD9F9C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/>
            <a:t>4. Faculty member prepares CV and optional narratives</a:t>
          </a:r>
        </a:p>
        <a:p>
          <a:r>
            <a:rPr lang="en-US" b="1" i="1" dirty="0"/>
            <a:t>Upload &amp; Certify 19</a:t>
          </a:r>
          <a:r>
            <a:rPr lang="en-US" b="1" i="0" dirty="0"/>
            <a:t> April</a:t>
          </a:r>
          <a:r>
            <a:rPr lang="en-US" dirty="0"/>
            <a:t>  </a:t>
          </a:r>
          <a:endParaRPr lang="en-US" b="1" i="1" dirty="0">
            <a:solidFill>
              <a:schemeClr val="bg1"/>
            </a:solidFill>
          </a:endParaRPr>
        </a:p>
      </dgm:t>
    </dgm:pt>
    <dgm:pt modelId="{B18DF8E8-3B46-4C6D-9C44-C85F9CEDFBC0}" type="parTrans" cxnId="{7CAD944F-B150-470A-8198-D048411FD04A}">
      <dgm:prSet/>
      <dgm:spPr/>
      <dgm:t>
        <a:bodyPr/>
        <a:lstStyle/>
        <a:p>
          <a:endParaRPr lang="en-US"/>
        </a:p>
      </dgm:t>
    </dgm:pt>
    <dgm:pt modelId="{C4263347-55D2-46E4-BCAE-AEF44DD7AEBB}" type="sibTrans" cxnId="{7CAD944F-B150-470A-8198-D048411FD04A}">
      <dgm:prSet/>
      <dgm:spPr/>
      <dgm:t>
        <a:bodyPr/>
        <a:lstStyle/>
        <a:p>
          <a:endParaRPr lang="en-US"/>
        </a:p>
      </dgm:t>
    </dgm:pt>
    <dgm:pt modelId="{3061417B-EFC2-4281-BCD2-4EF548492E3B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12.</a:t>
          </a:r>
          <a:r>
            <a:rPr lang="en-US" dirty="0">
              <a:solidFill>
                <a:schemeClr val="bg1"/>
              </a:solidFill>
            </a:rPr>
            <a:t> Provost reviews and accepts, rejects, or  modifies Dean’s rating</a:t>
          </a:r>
        </a:p>
        <a:p>
          <a:r>
            <a:rPr lang="en-US" b="1" i="1" dirty="0">
              <a:solidFill>
                <a:schemeClr val="bg1"/>
              </a:solidFill>
            </a:rPr>
            <a:t>Provost</a:t>
          </a:r>
          <a:r>
            <a:rPr lang="en-US" b="1" i="1" dirty="0">
              <a:solidFill>
                <a:schemeClr val="bg1"/>
              </a:solidFill>
              <a:sym typeface="Wingdings" panose="05000000000000000000" pitchFamily="2" charset="2"/>
            </a:rPr>
            <a:t> Reviewee </a:t>
          </a:r>
          <a:r>
            <a:rPr lang="en-US" b="1" i="1" dirty="0">
              <a:solidFill>
                <a:schemeClr val="bg1"/>
              </a:solidFill>
            </a:rPr>
            <a:t>~June</a:t>
          </a:r>
          <a:endParaRPr lang="en-US" b="1" dirty="0"/>
        </a:p>
      </dgm:t>
    </dgm:pt>
    <dgm:pt modelId="{19AFEA45-95D3-4AE0-BC0D-CC0068A71421}" type="parTrans" cxnId="{A1AC16A2-BE8A-43AE-AB02-C2FFAB6F238C}">
      <dgm:prSet/>
      <dgm:spPr/>
      <dgm:t>
        <a:bodyPr/>
        <a:lstStyle/>
        <a:p>
          <a:endParaRPr lang="en-US"/>
        </a:p>
      </dgm:t>
    </dgm:pt>
    <dgm:pt modelId="{A07D0BFC-1074-4CF5-814C-FB8E5E383B64}" type="sibTrans" cxnId="{A1AC16A2-BE8A-43AE-AB02-C2FFAB6F238C}">
      <dgm:prSet custScaleX="216354" custScaleY="1117287"/>
      <dgm:spPr/>
      <dgm:t>
        <a:bodyPr/>
        <a:lstStyle/>
        <a:p>
          <a:endParaRPr lang="en-US"/>
        </a:p>
      </dgm:t>
    </dgm:pt>
    <dgm:pt modelId="{C1896A03-BA45-4692-B8FB-E1296C5F05FD}" type="pres">
      <dgm:prSet presAssocID="{5889F1A2-1D2B-474F-AC1A-3485E43AFDC9}" presName="Name0" presStyleCnt="0">
        <dgm:presLayoutVars>
          <dgm:dir/>
          <dgm:resizeHandles/>
        </dgm:presLayoutVars>
      </dgm:prSet>
      <dgm:spPr/>
    </dgm:pt>
    <dgm:pt modelId="{52DE9CD0-8A5A-42C3-BADC-DE0234C1B7D7}" type="pres">
      <dgm:prSet presAssocID="{B9247D5E-006E-42BB-848D-0A53920B1D63}" presName="compNode" presStyleCnt="0"/>
      <dgm:spPr/>
    </dgm:pt>
    <dgm:pt modelId="{1772C565-5BD2-4DD4-8909-3DE7BCBE9A4F}" type="pres">
      <dgm:prSet presAssocID="{B9247D5E-006E-42BB-848D-0A53920B1D63}" presName="dummyConnPt" presStyleCnt="0"/>
      <dgm:spPr/>
    </dgm:pt>
    <dgm:pt modelId="{DC3FFC5E-9691-4C32-A7DF-6D2151B7533F}" type="pres">
      <dgm:prSet presAssocID="{B9247D5E-006E-42BB-848D-0A53920B1D63}" presName="node" presStyleLbl="node1" presStyleIdx="0" presStyleCnt="12" custScaleX="234634" custScaleY="167154">
        <dgm:presLayoutVars>
          <dgm:bulletEnabled val="1"/>
        </dgm:presLayoutVars>
      </dgm:prSet>
      <dgm:spPr/>
    </dgm:pt>
    <dgm:pt modelId="{27E82518-9DA7-4269-8C5F-16DC4F88D60D}" type="pres">
      <dgm:prSet presAssocID="{FB7AC165-F8F2-4504-A139-D0F8E41CC0EA}" presName="sibTrans" presStyleLbl="bgSibTrans2D1" presStyleIdx="0" presStyleCnt="11" custScaleX="84265" custScaleY="1042816" custLinFactNeighborX="-455" custLinFactNeighborY="40555"/>
      <dgm:spPr/>
    </dgm:pt>
    <dgm:pt modelId="{36FDD7A0-DA19-46F4-BC76-AE9BCB70CCD4}" type="pres">
      <dgm:prSet presAssocID="{B0E2222B-B54E-42C5-8FCF-A149AD91C573}" presName="compNode" presStyleCnt="0"/>
      <dgm:spPr/>
    </dgm:pt>
    <dgm:pt modelId="{CA45E27E-5E34-4E1D-B6BA-ECED17C8E738}" type="pres">
      <dgm:prSet presAssocID="{B0E2222B-B54E-42C5-8FCF-A149AD91C573}" presName="dummyConnPt" presStyleCnt="0"/>
      <dgm:spPr/>
    </dgm:pt>
    <dgm:pt modelId="{2C747D11-3D99-438B-B4A7-F896A34D3FF0}" type="pres">
      <dgm:prSet presAssocID="{B0E2222B-B54E-42C5-8FCF-A149AD91C573}" presName="node" presStyleLbl="node1" presStyleIdx="1" presStyleCnt="12" custScaleX="234634" custScaleY="167154">
        <dgm:presLayoutVars>
          <dgm:bulletEnabled val="1"/>
        </dgm:presLayoutVars>
      </dgm:prSet>
      <dgm:spPr/>
    </dgm:pt>
    <dgm:pt modelId="{059F6C02-5CA6-4616-9A92-0CD1B369D029}" type="pres">
      <dgm:prSet presAssocID="{C265998F-9082-4DFC-9F50-33C362A5203D}" presName="sibTrans" presStyleLbl="bgSibTrans2D1" presStyleIdx="1" presStyleCnt="11" custScaleX="87538" custScaleY="1114362"/>
      <dgm:spPr/>
    </dgm:pt>
    <dgm:pt modelId="{0AC003A1-D61A-4D16-8315-3EB04B93A88B}" type="pres">
      <dgm:prSet presAssocID="{A9893F2E-3A73-475E-969F-D93621FD205A}" presName="compNode" presStyleCnt="0"/>
      <dgm:spPr/>
    </dgm:pt>
    <dgm:pt modelId="{FF8B3178-A575-4A56-A406-9368FBDE8AF4}" type="pres">
      <dgm:prSet presAssocID="{A9893F2E-3A73-475E-969F-D93621FD205A}" presName="dummyConnPt" presStyleCnt="0"/>
      <dgm:spPr/>
    </dgm:pt>
    <dgm:pt modelId="{9615FD58-5252-46DB-9CC6-BAF3167B859F}" type="pres">
      <dgm:prSet presAssocID="{A9893F2E-3A73-475E-969F-D93621FD205A}" presName="node" presStyleLbl="node1" presStyleIdx="2" presStyleCnt="12" custScaleX="234634" custScaleY="167154">
        <dgm:presLayoutVars>
          <dgm:bulletEnabled val="1"/>
        </dgm:presLayoutVars>
      </dgm:prSet>
      <dgm:spPr/>
    </dgm:pt>
    <dgm:pt modelId="{9EB5D4C6-D740-473E-AB05-C0F283528D00}" type="pres">
      <dgm:prSet presAssocID="{CA5C5997-DC1A-44B0-8CD6-E56EF6ACC741}" presName="sibTrans" presStyleLbl="bgSibTrans2D1" presStyleIdx="2" presStyleCnt="11" custScaleX="84265" custScaleY="1114362"/>
      <dgm:spPr/>
    </dgm:pt>
    <dgm:pt modelId="{366188A9-4777-499D-924D-4044EF34F3F1}" type="pres">
      <dgm:prSet presAssocID="{A8FB8631-E18F-4E6D-AE38-C994C8DD9F9C}" presName="compNode" presStyleCnt="0"/>
      <dgm:spPr/>
    </dgm:pt>
    <dgm:pt modelId="{6958C61A-EDC2-40F1-A74D-6FDF84B808AE}" type="pres">
      <dgm:prSet presAssocID="{A8FB8631-E18F-4E6D-AE38-C994C8DD9F9C}" presName="dummyConnPt" presStyleCnt="0"/>
      <dgm:spPr/>
    </dgm:pt>
    <dgm:pt modelId="{083EB15C-8CE3-473A-82CF-13BC400AF9B7}" type="pres">
      <dgm:prSet presAssocID="{A8FB8631-E18F-4E6D-AE38-C994C8DD9F9C}" presName="node" presStyleLbl="node1" presStyleIdx="3" presStyleCnt="12" custScaleX="243401" custScaleY="167410" custLinFactNeighborX="472">
        <dgm:presLayoutVars>
          <dgm:bulletEnabled val="1"/>
        </dgm:presLayoutVars>
      </dgm:prSet>
      <dgm:spPr/>
    </dgm:pt>
    <dgm:pt modelId="{969A2B57-43D9-4C2E-BEFB-156FD1038BF7}" type="pres">
      <dgm:prSet presAssocID="{C4263347-55D2-46E4-BCAE-AEF44DD7AEBB}" presName="sibTrans" presStyleLbl="bgSibTrans2D1" presStyleIdx="3" presStyleCnt="11" custScaleX="177243" custScaleY="673845" custLinFactY="11654" custLinFactNeighborX="5577" custLinFactNeighborY="100000"/>
      <dgm:spPr/>
    </dgm:pt>
    <dgm:pt modelId="{58FC565A-3BFF-4922-984D-3D5A46BFA8A2}" type="pres">
      <dgm:prSet presAssocID="{2FDDDCA7-FDC2-4015-AF98-CD0203E5C249}" presName="compNode" presStyleCnt="0"/>
      <dgm:spPr/>
    </dgm:pt>
    <dgm:pt modelId="{C29B5276-C536-4B0B-B690-9C08B4298B88}" type="pres">
      <dgm:prSet presAssocID="{2FDDDCA7-FDC2-4015-AF98-CD0203E5C249}" presName="dummyConnPt" presStyleCnt="0"/>
      <dgm:spPr/>
    </dgm:pt>
    <dgm:pt modelId="{D3D427F6-7592-411D-8C05-3CE00AEB72C2}" type="pres">
      <dgm:prSet presAssocID="{2FDDDCA7-FDC2-4015-AF98-CD0203E5C249}" presName="node" presStyleLbl="node1" presStyleIdx="4" presStyleCnt="12" custScaleX="234634" custScaleY="167154">
        <dgm:presLayoutVars>
          <dgm:bulletEnabled val="1"/>
        </dgm:presLayoutVars>
      </dgm:prSet>
      <dgm:spPr/>
    </dgm:pt>
    <dgm:pt modelId="{719CD89C-61ED-4458-95B9-20D068280E4A}" type="pres">
      <dgm:prSet presAssocID="{FA08A207-A253-4369-A011-79660F42A4E8}" presName="sibTrans" presStyleLbl="bgSibTrans2D1" presStyleIdx="4" presStyleCnt="11" custScaleX="204527" custScaleY="1114362"/>
      <dgm:spPr/>
    </dgm:pt>
    <dgm:pt modelId="{5D419471-90AE-47CE-8E67-F171225E2769}" type="pres">
      <dgm:prSet presAssocID="{6888157E-237B-4486-ADBD-F31F18D4FE0F}" presName="compNode" presStyleCnt="0"/>
      <dgm:spPr/>
    </dgm:pt>
    <dgm:pt modelId="{76062698-0855-4933-9BCF-D391CFA01004}" type="pres">
      <dgm:prSet presAssocID="{6888157E-237B-4486-ADBD-F31F18D4FE0F}" presName="dummyConnPt" presStyleCnt="0"/>
      <dgm:spPr/>
    </dgm:pt>
    <dgm:pt modelId="{44B9ECE9-8169-47D5-BF38-18BB60E56890}" type="pres">
      <dgm:prSet presAssocID="{6888157E-237B-4486-ADBD-F31F18D4FE0F}" presName="node" presStyleLbl="node1" presStyleIdx="5" presStyleCnt="12" custScaleX="234634" custScaleY="167154">
        <dgm:presLayoutVars>
          <dgm:bulletEnabled val="1"/>
        </dgm:presLayoutVars>
      </dgm:prSet>
      <dgm:spPr/>
    </dgm:pt>
    <dgm:pt modelId="{8A499DD2-32B0-426F-9940-70F83FA415A0}" type="pres">
      <dgm:prSet presAssocID="{99D29C63-2699-4149-BF3C-D4B7C5BA7594}" presName="sibTrans" presStyleLbl="bgSibTrans2D1" presStyleIdx="5" presStyleCnt="11" custScaleX="216354" custScaleY="1117287"/>
      <dgm:spPr/>
    </dgm:pt>
    <dgm:pt modelId="{774E39C6-6E1B-4FC9-9F12-76C974235443}" type="pres">
      <dgm:prSet presAssocID="{764D6994-1838-4668-A4B9-80BD013B1F9A}" presName="compNode" presStyleCnt="0"/>
      <dgm:spPr/>
    </dgm:pt>
    <dgm:pt modelId="{CC42B8EE-05D6-4695-B59D-B9AD64EDA769}" type="pres">
      <dgm:prSet presAssocID="{764D6994-1838-4668-A4B9-80BD013B1F9A}" presName="dummyConnPt" presStyleCnt="0"/>
      <dgm:spPr/>
    </dgm:pt>
    <dgm:pt modelId="{6A1FABAC-94D0-4141-BCAB-3A6A052141D7}" type="pres">
      <dgm:prSet presAssocID="{764D6994-1838-4668-A4B9-80BD013B1F9A}" presName="node" presStyleLbl="node1" presStyleIdx="6" presStyleCnt="12" custScaleX="234634" custScaleY="167154">
        <dgm:presLayoutVars>
          <dgm:bulletEnabled val="1"/>
        </dgm:presLayoutVars>
      </dgm:prSet>
      <dgm:spPr/>
    </dgm:pt>
    <dgm:pt modelId="{1A132FB1-43E5-4D45-8B63-4D62470F1303}" type="pres">
      <dgm:prSet presAssocID="{E540058A-AD10-4A4F-BEDA-BD1FD30FDA54}" presName="sibTrans" presStyleLbl="bgSibTrans2D1" presStyleIdx="6" presStyleCnt="11" custScaleX="104339" custScaleY="678725"/>
      <dgm:spPr/>
    </dgm:pt>
    <dgm:pt modelId="{F884882F-FA64-460D-8223-02C75FB83D66}" type="pres">
      <dgm:prSet presAssocID="{0F44D319-9BB4-4745-B5A0-9129DA1A29EF}" presName="compNode" presStyleCnt="0"/>
      <dgm:spPr/>
    </dgm:pt>
    <dgm:pt modelId="{8C9F125B-0973-400A-8CDC-350ECC61C653}" type="pres">
      <dgm:prSet presAssocID="{0F44D319-9BB4-4745-B5A0-9129DA1A29EF}" presName="dummyConnPt" presStyleCnt="0"/>
      <dgm:spPr/>
    </dgm:pt>
    <dgm:pt modelId="{4366D5F1-9399-453F-9BCD-32C158C0CF05}" type="pres">
      <dgm:prSet presAssocID="{0F44D319-9BB4-4745-B5A0-9129DA1A29EF}" presName="node" presStyleLbl="node1" presStyleIdx="7" presStyleCnt="12" custScaleX="234634" custScaleY="167154">
        <dgm:presLayoutVars>
          <dgm:bulletEnabled val="1"/>
        </dgm:presLayoutVars>
      </dgm:prSet>
      <dgm:spPr/>
    </dgm:pt>
    <dgm:pt modelId="{056B3C05-E2B0-4646-93AA-6D66704CD82F}" type="pres">
      <dgm:prSet presAssocID="{FFE92E04-F848-4F69-BD27-92A0BB6B65F1}" presName="sibTrans" presStyleLbl="bgSibTrans2D1" presStyleIdx="7" presStyleCnt="11" custScaleX="97205" custScaleY="709126" custLinFactY="10541" custLinFactNeighborX="3971" custLinFactNeighborY="100000"/>
      <dgm:spPr/>
    </dgm:pt>
    <dgm:pt modelId="{5CAB10BB-002A-4EFE-A49B-8BFCB1A54896}" type="pres">
      <dgm:prSet presAssocID="{434B68F3-7E87-4B5A-957F-A9883933EE46}" presName="compNode" presStyleCnt="0"/>
      <dgm:spPr/>
    </dgm:pt>
    <dgm:pt modelId="{C6C943AC-0E1C-40CA-8D2E-1D546000C1D7}" type="pres">
      <dgm:prSet presAssocID="{434B68F3-7E87-4B5A-957F-A9883933EE46}" presName="dummyConnPt" presStyleCnt="0"/>
      <dgm:spPr/>
    </dgm:pt>
    <dgm:pt modelId="{1DCF8F43-7FC2-4360-8F22-FA0F5EA3FE74}" type="pres">
      <dgm:prSet presAssocID="{434B68F3-7E87-4B5A-957F-A9883933EE46}" presName="node" presStyleLbl="node1" presStyleIdx="8" presStyleCnt="12" custScaleX="234634" custScaleY="167154" custLinFactNeighborY="-1234">
        <dgm:presLayoutVars>
          <dgm:bulletEnabled val="1"/>
        </dgm:presLayoutVars>
      </dgm:prSet>
      <dgm:spPr/>
    </dgm:pt>
    <dgm:pt modelId="{266520D1-F02F-428F-8DAA-FE73DF53352D}" type="pres">
      <dgm:prSet presAssocID="{B21F527D-4BF8-462C-97A3-48304997ACCB}" presName="sibTrans" presStyleLbl="bgSibTrans2D1" presStyleIdx="8" presStyleCnt="11" custScaleX="155646" custScaleY="1114362"/>
      <dgm:spPr/>
    </dgm:pt>
    <dgm:pt modelId="{D42E30ED-69DB-4449-88F8-8C55527384B7}" type="pres">
      <dgm:prSet presAssocID="{DF2AE259-AD91-4792-BEE3-0C9F55922882}" presName="compNode" presStyleCnt="0"/>
      <dgm:spPr/>
    </dgm:pt>
    <dgm:pt modelId="{2ECF737B-4672-434A-AEDB-C64EEF74270A}" type="pres">
      <dgm:prSet presAssocID="{DF2AE259-AD91-4792-BEE3-0C9F55922882}" presName="dummyConnPt" presStyleCnt="0"/>
      <dgm:spPr/>
    </dgm:pt>
    <dgm:pt modelId="{2644E343-B941-442C-8C32-D4E10080C238}" type="pres">
      <dgm:prSet presAssocID="{DF2AE259-AD91-4792-BEE3-0C9F55922882}" presName="node" presStyleLbl="node1" presStyleIdx="9" presStyleCnt="12" custScaleX="234634" custScaleY="167154">
        <dgm:presLayoutVars>
          <dgm:bulletEnabled val="1"/>
        </dgm:presLayoutVars>
      </dgm:prSet>
      <dgm:spPr/>
    </dgm:pt>
    <dgm:pt modelId="{693ECE5B-1EA5-4571-9C51-45B9949C1A23}" type="pres">
      <dgm:prSet presAssocID="{BA4D6107-A36E-4BBC-8DCC-461F438151E8}" presName="sibTrans" presStyleLbl="bgSibTrans2D1" presStyleIdx="9" presStyleCnt="11" custScaleX="155067" custScaleY="1117296"/>
      <dgm:spPr/>
    </dgm:pt>
    <dgm:pt modelId="{6DDA8D5B-77C6-40BF-B940-D3293BC9F85C}" type="pres">
      <dgm:prSet presAssocID="{6105B8B0-EF3C-48AC-820D-51A8341453C4}" presName="compNode" presStyleCnt="0"/>
      <dgm:spPr/>
    </dgm:pt>
    <dgm:pt modelId="{9DAC95CB-9634-4852-AA1D-3F7F800DD697}" type="pres">
      <dgm:prSet presAssocID="{6105B8B0-EF3C-48AC-820D-51A8341453C4}" presName="dummyConnPt" presStyleCnt="0"/>
      <dgm:spPr/>
    </dgm:pt>
    <dgm:pt modelId="{39805D86-B866-4C67-9962-84998598C150}" type="pres">
      <dgm:prSet presAssocID="{6105B8B0-EF3C-48AC-820D-51A8341453C4}" presName="node" presStyleLbl="node1" presStyleIdx="10" presStyleCnt="12" custScaleX="241630" custScaleY="168589">
        <dgm:presLayoutVars>
          <dgm:bulletEnabled val="1"/>
        </dgm:presLayoutVars>
      </dgm:prSet>
      <dgm:spPr/>
    </dgm:pt>
    <dgm:pt modelId="{2DE3047B-4FBD-4C33-8C8D-4FB987EA7EDE}" type="pres">
      <dgm:prSet presAssocID="{1174E142-BB25-4A62-A247-7D8B56209A72}" presName="sibTrans" presStyleLbl="bgSibTrans2D1" presStyleIdx="10" presStyleCnt="11" custScaleY="1145658"/>
      <dgm:spPr/>
    </dgm:pt>
    <dgm:pt modelId="{C909EB0F-5EF6-46F2-ABC0-50544046D96F}" type="pres">
      <dgm:prSet presAssocID="{3061417B-EFC2-4281-BCD2-4EF548492E3B}" presName="compNode" presStyleCnt="0"/>
      <dgm:spPr/>
    </dgm:pt>
    <dgm:pt modelId="{47D41607-696C-468B-8F12-62F5F6F499BE}" type="pres">
      <dgm:prSet presAssocID="{3061417B-EFC2-4281-BCD2-4EF548492E3B}" presName="dummyConnPt" presStyleCnt="0"/>
      <dgm:spPr/>
    </dgm:pt>
    <dgm:pt modelId="{291FB8AF-E86D-423F-9886-809B4B25A71A}" type="pres">
      <dgm:prSet presAssocID="{3061417B-EFC2-4281-BCD2-4EF548492E3B}" presName="node" presStyleLbl="node1" presStyleIdx="11" presStyleCnt="12" custScaleX="234634" custScaleY="167154">
        <dgm:presLayoutVars>
          <dgm:bulletEnabled val="1"/>
        </dgm:presLayoutVars>
      </dgm:prSet>
      <dgm:spPr/>
    </dgm:pt>
  </dgm:ptLst>
  <dgm:cxnLst>
    <dgm:cxn modelId="{FBEBD902-8B79-45C8-B838-65062F8C7E91}" type="presOf" srcId="{FFE92E04-F848-4F69-BD27-92A0BB6B65F1}" destId="{056B3C05-E2B0-4646-93AA-6D66704CD82F}" srcOrd="0" destOrd="0" presId="urn:microsoft.com/office/officeart/2005/8/layout/bProcess4"/>
    <dgm:cxn modelId="{48B4F208-A4C2-4822-9859-DE1221C10316}" srcId="{5889F1A2-1D2B-474F-AC1A-3485E43AFDC9}" destId="{DF2AE259-AD91-4792-BEE3-0C9F55922882}" srcOrd="9" destOrd="0" parTransId="{CCCA5CFF-9550-4ED2-9928-4ECB0D480C2D}" sibTransId="{BA4D6107-A36E-4BBC-8DCC-461F438151E8}"/>
    <dgm:cxn modelId="{87350C0C-169D-44C3-8386-49D243ED7D24}" type="presOf" srcId="{B0E2222B-B54E-42C5-8FCF-A149AD91C573}" destId="{2C747D11-3D99-438B-B4A7-F896A34D3FF0}" srcOrd="0" destOrd="0" presId="urn:microsoft.com/office/officeart/2005/8/layout/bProcess4"/>
    <dgm:cxn modelId="{EAAF341C-293F-4316-AB37-878985557B9E}" type="presOf" srcId="{FA08A207-A253-4369-A011-79660F42A4E8}" destId="{719CD89C-61ED-4458-95B9-20D068280E4A}" srcOrd="0" destOrd="0" presId="urn:microsoft.com/office/officeart/2005/8/layout/bProcess4"/>
    <dgm:cxn modelId="{252F9532-A27D-4B6C-BC68-6AED93D5B42A}" type="presOf" srcId="{5889F1A2-1D2B-474F-AC1A-3485E43AFDC9}" destId="{C1896A03-BA45-4692-B8FB-E1296C5F05FD}" srcOrd="0" destOrd="0" presId="urn:microsoft.com/office/officeart/2005/8/layout/bProcess4"/>
    <dgm:cxn modelId="{F17FC033-57E4-4ADF-AB9A-5003581B978F}" type="presOf" srcId="{A8FB8631-E18F-4E6D-AE38-C994C8DD9F9C}" destId="{083EB15C-8CE3-473A-82CF-13BC400AF9B7}" srcOrd="0" destOrd="0" presId="urn:microsoft.com/office/officeart/2005/8/layout/bProcess4"/>
    <dgm:cxn modelId="{6D4C9A35-8CCE-455F-8F44-08D50CDDE8AA}" srcId="{5889F1A2-1D2B-474F-AC1A-3485E43AFDC9}" destId="{B9247D5E-006E-42BB-848D-0A53920B1D63}" srcOrd="0" destOrd="0" parTransId="{45684C9C-BC4F-45F9-BA4A-CA78B2A50A69}" sibTransId="{FB7AC165-F8F2-4504-A139-D0F8E41CC0EA}"/>
    <dgm:cxn modelId="{B37B9144-6C21-4BCB-B4BA-28D5D91A832C}" type="presOf" srcId="{BA4D6107-A36E-4BBC-8DCC-461F438151E8}" destId="{693ECE5B-1EA5-4571-9C51-45B9949C1A23}" srcOrd="0" destOrd="0" presId="urn:microsoft.com/office/officeart/2005/8/layout/bProcess4"/>
    <dgm:cxn modelId="{B8546D48-1895-45E4-8B0E-EA36A2160E79}" type="presOf" srcId="{DF2AE259-AD91-4792-BEE3-0C9F55922882}" destId="{2644E343-B941-442C-8C32-D4E10080C238}" srcOrd="0" destOrd="0" presId="urn:microsoft.com/office/officeart/2005/8/layout/bProcess4"/>
    <dgm:cxn modelId="{67FBBF4A-EB95-4029-BD7D-3A89E2BE6A4D}" type="presOf" srcId="{6888157E-237B-4486-ADBD-F31F18D4FE0F}" destId="{44B9ECE9-8169-47D5-BF38-18BB60E56890}" srcOrd="0" destOrd="0" presId="urn:microsoft.com/office/officeart/2005/8/layout/bProcess4"/>
    <dgm:cxn modelId="{7CAD944F-B150-470A-8198-D048411FD04A}" srcId="{5889F1A2-1D2B-474F-AC1A-3485E43AFDC9}" destId="{A8FB8631-E18F-4E6D-AE38-C994C8DD9F9C}" srcOrd="3" destOrd="0" parTransId="{B18DF8E8-3B46-4C6D-9C44-C85F9CEDFBC0}" sibTransId="{C4263347-55D2-46E4-BCAE-AEF44DD7AEBB}"/>
    <dgm:cxn modelId="{AFFCE856-7862-4734-9D4C-EB9F0AD2AD9B}" type="presOf" srcId="{FB7AC165-F8F2-4504-A139-D0F8E41CC0EA}" destId="{27E82518-9DA7-4269-8C5F-16DC4F88D60D}" srcOrd="0" destOrd="0" presId="urn:microsoft.com/office/officeart/2005/8/layout/bProcess4"/>
    <dgm:cxn modelId="{D075D15C-0295-4CAE-B817-46604EE48422}" type="presOf" srcId="{C265998F-9082-4DFC-9F50-33C362A5203D}" destId="{059F6C02-5CA6-4616-9A92-0CD1B369D029}" srcOrd="0" destOrd="0" presId="urn:microsoft.com/office/officeart/2005/8/layout/bProcess4"/>
    <dgm:cxn modelId="{75D29875-53F8-483E-A7E3-7172B802AD79}" type="presOf" srcId="{B21F527D-4BF8-462C-97A3-48304997ACCB}" destId="{266520D1-F02F-428F-8DAA-FE73DF53352D}" srcOrd="0" destOrd="0" presId="urn:microsoft.com/office/officeart/2005/8/layout/bProcess4"/>
    <dgm:cxn modelId="{C980727F-662C-4C34-A918-AF71F59950B7}" type="presOf" srcId="{0F44D319-9BB4-4745-B5A0-9129DA1A29EF}" destId="{4366D5F1-9399-453F-9BCD-32C158C0CF05}" srcOrd="0" destOrd="0" presId="urn:microsoft.com/office/officeart/2005/8/layout/bProcess4"/>
    <dgm:cxn modelId="{9868988A-5F56-4FEA-B9CF-01497851B5F7}" type="presOf" srcId="{CA5C5997-DC1A-44B0-8CD6-E56EF6ACC741}" destId="{9EB5D4C6-D740-473E-AB05-C0F283528D00}" srcOrd="0" destOrd="0" presId="urn:microsoft.com/office/officeart/2005/8/layout/bProcess4"/>
    <dgm:cxn modelId="{DAA0648C-D343-42D8-A9A2-AABCD75449D5}" type="presOf" srcId="{E540058A-AD10-4A4F-BEDA-BD1FD30FDA54}" destId="{1A132FB1-43E5-4D45-8B63-4D62470F1303}" srcOrd="0" destOrd="0" presId="urn:microsoft.com/office/officeart/2005/8/layout/bProcess4"/>
    <dgm:cxn modelId="{CCBCE28F-EA95-43D6-A61C-88DACE24ECFA}" srcId="{5889F1A2-1D2B-474F-AC1A-3485E43AFDC9}" destId="{6888157E-237B-4486-ADBD-F31F18D4FE0F}" srcOrd="5" destOrd="0" parTransId="{C4B0288D-FC0F-4C3D-84B5-DD5E5106C3BE}" sibTransId="{99D29C63-2699-4149-BF3C-D4B7C5BA7594}"/>
    <dgm:cxn modelId="{46306D97-201D-4064-8234-7DF24B79AC95}" srcId="{5889F1A2-1D2B-474F-AC1A-3485E43AFDC9}" destId="{6105B8B0-EF3C-48AC-820D-51A8341453C4}" srcOrd="10" destOrd="0" parTransId="{F5ED8BD1-288A-4595-B669-B3338F359233}" sibTransId="{1174E142-BB25-4A62-A247-7D8B56209A72}"/>
    <dgm:cxn modelId="{56775FA0-7B73-4201-9299-37DA1E57153B}" srcId="{5889F1A2-1D2B-474F-AC1A-3485E43AFDC9}" destId="{A9893F2E-3A73-475E-969F-D93621FD205A}" srcOrd="2" destOrd="0" parTransId="{96B7FED3-C031-4D0C-AADE-E1804417F1EE}" sibTransId="{CA5C5997-DC1A-44B0-8CD6-E56EF6ACC741}"/>
    <dgm:cxn modelId="{A1AC16A2-BE8A-43AE-AB02-C2FFAB6F238C}" srcId="{5889F1A2-1D2B-474F-AC1A-3485E43AFDC9}" destId="{3061417B-EFC2-4281-BCD2-4EF548492E3B}" srcOrd="11" destOrd="0" parTransId="{19AFEA45-95D3-4AE0-BC0D-CC0068A71421}" sibTransId="{A07D0BFC-1074-4CF5-814C-FB8E5E383B64}"/>
    <dgm:cxn modelId="{6E5C35A3-F6BA-426E-B368-A5794AEEE9A3}" srcId="{5889F1A2-1D2B-474F-AC1A-3485E43AFDC9}" destId="{2FDDDCA7-FDC2-4015-AF98-CD0203E5C249}" srcOrd="4" destOrd="0" parTransId="{64E836DE-76DB-434A-ACC4-F8B09F7681A9}" sibTransId="{FA08A207-A253-4369-A011-79660F42A4E8}"/>
    <dgm:cxn modelId="{291AB4A6-093D-4760-902F-CC43C7ED9AAE}" srcId="{5889F1A2-1D2B-474F-AC1A-3485E43AFDC9}" destId="{0F44D319-9BB4-4745-B5A0-9129DA1A29EF}" srcOrd="7" destOrd="0" parTransId="{4D275DAF-3939-4FD9-A877-F4E17048F070}" sibTransId="{FFE92E04-F848-4F69-BD27-92A0BB6B65F1}"/>
    <dgm:cxn modelId="{5137C5B6-3A54-4ED1-A73B-E1507F2F5063}" type="presOf" srcId="{2FDDDCA7-FDC2-4015-AF98-CD0203E5C249}" destId="{D3D427F6-7592-411D-8C05-3CE00AEB72C2}" srcOrd="0" destOrd="0" presId="urn:microsoft.com/office/officeart/2005/8/layout/bProcess4"/>
    <dgm:cxn modelId="{CC20C4B7-1CFE-48A3-86AD-DBCCE8CBC5F5}" type="presOf" srcId="{3061417B-EFC2-4281-BCD2-4EF548492E3B}" destId="{291FB8AF-E86D-423F-9886-809B4B25A71A}" srcOrd="0" destOrd="0" presId="urn:microsoft.com/office/officeart/2005/8/layout/bProcess4"/>
    <dgm:cxn modelId="{87B611B8-59AF-4C22-AD9F-0B82EA2F352D}" type="presOf" srcId="{6105B8B0-EF3C-48AC-820D-51A8341453C4}" destId="{39805D86-B866-4C67-9962-84998598C150}" srcOrd="0" destOrd="0" presId="urn:microsoft.com/office/officeart/2005/8/layout/bProcess4"/>
    <dgm:cxn modelId="{974696C0-B1E5-4E97-B28D-75B82036E16A}" type="presOf" srcId="{764D6994-1838-4668-A4B9-80BD013B1F9A}" destId="{6A1FABAC-94D0-4141-BCAB-3A6A052141D7}" srcOrd="0" destOrd="0" presId="urn:microsoft.com/office/officeart/2005/8/layout/bProcess4"/>
    <dgm:cxn modelId="{A96AB7C2-9FF2-48D2-AEBA-24A3EB689EB8}" type="presOf" srcId="{B9247D5E-006E-42BB-848D-0A53920B1D63}" destId="{DC3FFC5E-9691-4C32-A7DF-6D2151B7533F}" srcOrd="0" destOrd="0" presId="urn:microsoft.com/office/officeart/2005/8/layout/bProcess4"/>
    <dgm:cxn modelId="{18CA54CA-5D4B-40C5-86BB-EA19765BDE26}" type="presOf" srcId="{1174E142-BB25-4A62-A247-7D8B56209A72}" destId="{2DE3047B-4FBD-4C33-8C8D-4FB987EA7EDE}" srcOrd="0" destOrd="0" presId="urn:microsoft.com/office/officeart/2005/8/layout/bProcess4"/>
    <dgm:cxn modelId="{803C3AD6-89B5-481F-AF35-9BD46D55ED5C}" type="presOf" srcId="{A9893F2E-3A73-475E-969F-D93621FD205A}" destId="{9615FD58-5252-46DB-9CC6-BAF3167B859F}" srcOrd="0" destOrd="0" presId="urn:microsoft.com/office/officeart/2005/8/layout/bProcess4"/>
    <dgm:cxn modelId="{1D7382DD-EAB2-4E68-AA48-B40D34D53B88}" type="presOf" srcId="{434B68F3-7E87-4B5A-957F-A9883933EE46}" destId="{1DCF8F43-7FC2-4360-8F22-FA0F5EA3FE74}" srcOrd="0" destOrd="0" presId="urn:microsoft.com/office/officeart/2005/8/layout/bProcess4"/>
    <dgm:cxn modelId="{57CED8DF-5736-468C-9903-6BEB9441BBD8}" type="presOf" srcId="{C4263347-55D2-46E4-BCAE-AEF44DD7AEBB}" destId="{969A2B57-43D9-4C2E-BEFB-156FD1038BF7}" srcOrd="0" destOrd="0" presId="urn:microsoft.com/office/officeart/2005/8/layout/bProcess4"/>
    <dgm:cxn modelId="{5FDED0E2-0B5D-49F1-8C21-22B5F08F0BD6}" srcId="{5889F1A2-1D2B-474F-AC1A-3485E43AFDC9}" destId="{434B68F3-7E87-4B5A-957F-A9883933EE46}" srcOrd="8" destOrd="0" parTransId="{CE890316-8026-4E31-9D7D-63F1601CB783}" sibTransId="{B21F527D-4BF8-462C-97A3-48304997ACCB}"/>
    <dgm:cxn modelId="{896D70F3-F543-4B42-82DE-198D81C1AC7D}" srcId="{5889F1A2-1D2B-474F-AC1A-3485E43AFDC9}" destId="{764D6994-1838-4668-A4B9-80BD013B1F9A}" srcOrd="6" destOrd="0" parTransId="{79CD8934-68B7-4283-83D0-4EFE58DCD887}" sibTransId="{E540058A-AD10-4A4F-BEDA-BD1FD30FDA54}"/>
    <dgm:cxn modelId="{4A8CA3F5-286E-48AD-B82A-6A9D02B14340}" srcId="{5889F1A2-1D2B-474F-AC1A-3485E43AFDC9}" destId="{B0E2222B-B54E-42C5-8FCF-A149AD91C573}" srcOrd="1" destOrd="0" parTransId="{8F8A7E38-29F2-45AF-9E91-B28093621CB6}" sibTransId="{C265998F-9082-4DFC-9F50-33C362A5203D}"/>
    <dgm:cxn modelId="{F8CDF6FC-5515-4541-957B-224F8E4E4DE4}" type="presOf" srcId="{99D29C63-2699-4149-BF3C-D4B7C5BA7594}" destId="{8A499DD2-32B0-426F-9940-70F83FA415A0}" srcOrd="0" destOrd="0" presId="urn:microsoft.com/office/officeart/2005/8/layout/bProcess4"/>
    <dgm:cxn modelId="{D21D3E22-34E2-4BDA-BB7C-B006DCC751D3}" type="presParOf" srcId="{C1896A03-BA45-4692-B8FB-E1296C5F05FD}" destId="{52DE9CD0-8A5A-42C3-BADC-DE0234C1B7D7}" srcOrd="0" destOrd="0" presId="urn:microsoft.com/office/officeart/2005/8/layout/bProcess4"/>
    <dgm:cxn modelId="{C7C9459B-A993-4B8B-87EC-5BB55AC6A6AE}" type="presParOf" srcId="{52DE9CD0-8A5A-42C3-BADC-DE0234C1B7D7}" destId="{1772C565-5BD2-4DD4-8909-3DE7BCBE9A4F}" srcOrd="0" destOrd="0" presId="urn:microsoft.com/office/officeart/2005/8/layout/bProcess4"/>
    <dgm:cxn modelId="{50F03301-02AB-4346-AFC9-FE22DD9AD4F9}" type="presParOf" srcId="{52DE9CD0-8A5A-42C3-BADC-DE0234C1B7D7}" destId="{DC3FFC5E-9691-4C32-A7DF-6D2151B7533F}" srcOrd="1" destOrd="0" presId="urn:microsoft.com/office/officeart/2005/8/layout/bProcess4"/>
    <dgm:cxn modelId="{90FE5AA8-6E57-47C8-9E10-7B525B1AD6FD}" type="presParOf" srcId="{C1896A03-BA45-4692-B8FB-E1296C5F05FD}" destId="{27E82518-9DA7-4269-8C5F-16DC4F88D60D}" srcOrd="1" destOrd="0" presId="urn:microsoft.com/office/officeart/2005/8/layout/bProcess4"/>
    <dgm:cxn modelId="{8CBD3F36-E6B0-42D7-9221-4AFB2D5EA876}" type="presParOf" srcId="{C1896A03-BA45-4692-B8FB-E1296C5F05FD}" destId="{36FDD7A0-DA19-46F4-BC76-AE9BCB70CCD4}" srcOrd="2" destOrd="0" presId="urn:microsoft.com/office/officeart/2005/8/layout/bProcess4"/>
    <dgm:cxn modelId="{AA4B69B9-EA6D-4282-9975-109C8B693337}" type="presParOf" srcId="{36FDD7A0-DA19-46F4-BC76-AE9BCB70CCD4}" destId="{CA45E27E-5E34-4E1D-B6BA-ECED17C8E738}" srcOrd="0" destOrd="0" presId="urn:microsoft.com/office/officeart/2005/8/layout/bProcess4"/>
    <dgm:cxn modelId="{BA46B623-D0BE-4236-A35C-64A9B85F2278}" type="presParOf" srcId="{36FDD7A0-DA19-46F4-BC76-AE9BCB70CCD4}" destId="{2C747D11-3D99-438B-B4A7-F896A34D3FF0}" srcOrd="1" destOrd="0" presId="urn:microsoft.com/office/officeart/2005/8/layout/bProcess4"/>
    <dgm:cxn modelId="{176CB181-B0D4-4987-A0BE-EC20CE6D2374}" type="presParOf" srcId="{C1896A03-BA45-4692-B8FB-E1296C5F05FD}" destId="{059F6C02-5CA6-4616-9A92-0CD1B369D029}" srcOrd="3" destOrd="0" presId="urn:microsoft.com/office/officeart/2005/8/layout/bProcess4"/>
    <dgm:cxn modelId="{9B35F95B-DFC1-4615-B846-F107CBFF7352}" type="presParOf" srcId="{C1896A03-BA45-4692-B8FB-E1296C5F05FD}" destId="{0AC003A1-D61A-4D16-8315-3EB04B93A88B}" srcOrd="4" destOrd="0" presId="urn:microsoft.com/office/officeart/2005/8/layout/bProcess4"/>
    <dgm:cxn modelId="{C56F4AC5-0870-48C9-948A-ECDB5699F35F}" type="presParOf" srcId="{0AC003A1-D61A-4D16-8315-3EB04B93A88B}" destId="{FF8B3178-A575-4A56-A406-9368FBDE8AF4}" srcOrd="0" destOrd="0" presId="urn:microsoft.com/office/officeart/2005/8/layout/bProcess4"/>
    <dgm:cxn modelId="{57FE33D2-335C-4510-8CF5-C3E0E63527CE}" type="presParOf" srcId="{0AC003A1-D61A-4D16-8315-3EB04B93A88B}" destId="{9615FD58-5252-46DB-9CC6-BAF3167B859F}" srcOrd="1" destOrd="0" presId="urn:microsoft.com/office/officeart/2005/8/layout/bProcess4"/>
    <dgm:cxn modelId="{B279EA77-43E5-4B01-B460-2E3618A67840}" type="presParOf" srcId="{C1896A03-BA45-4692-B8FB-E1296C5F05FD}" destId="{9EB5D4C6-D740-473E-AB05-C0F283528D00}" srcOrd="5" destOrd="0" presId="urn:microsoft.com/office/officeart/2005/8/layout/bProcess4"/>
    <dgm:cxn modelId="{E30F0078-54F6-41D0-A2C5-EEF5C17EFCC8}" type="presParOf" srcId="{C1896A03-BA45-4692-B8FB-E1296C5F05FD}" destId="{366188A9-4777-499D-924D-4044EF34F3F1}" srcOrd="6" destOrd="0" presId="urn:microsoft.com/office/officeart/2005/8/layout/bProcess4"/>
    <dgm:cxn modelId="{F3CD296A-2F54-4D13-A9B7-B60AA2F7AA10}" type="presParOf" srcId="{366188A9-4777-499D-924D-4044EF34F3F1}" destId="{6958C61A-EDC2-40F1-A74D-6FDF84B808AE}" srcOrd="0" destOrd="0" presId="urn:microsoft.com/office/officeart/2005/8/layout/bProcess4"/>
    <dgm:cxn modelId="{BA107CA4-917A-4B90-B17B-07F36EB8923A}" type="presParOf" srcId="{366188A9-4777-499D-924D-4044EF34F3F1}" destId="{083EB15C-8CE3-473A-82CF-13BC400AF9B7}" srcOrd="1" destOrd="0" presId="urn:microsoft.com/office/officeart/2005/8/layout/bProcess4"/>
    <dgm:cxn modelId="{23BADE1F-6BA1-4C5A-BA5A-5585CC387B39}" type="presParOf" srcId="{C1896A03-BA45-4692-B8FB-E1296C5F05FD}" destId="{969A2B57-43D9-4C2E-BEFB-156FD1038BF7}" srcOrd="7" destOrd="0" presId="urn:microsoft.com/office/officeart/2005/8/layout/bProcess4"/>
    <dgm:cxn modelId="{B6B34AD1-EF39-45B4-9B56-91277C666C10}" type="presParOf" srcId="{C1896A03-BA45-4692-B8FB-E1296C5F05FD}" destId="{58FC565A-3BFF-4922-984D-3D5A46BFA8A2}" srcOrd="8" destOrd="0" presId="urn:microsoft.com/office/officeart/2005/8/layout/bProcess4"/>
    <dgm:cxn modelId="{B5E630A1-F70C-423F-A818-5E8E2598A6BA}" type="presParOf" srcId="{58FC565A-3BFF-4922-984D-3D5A46BFA8A2}" destId="{C29B5276-C536-4B0B-B690-9C08B4298B88}" srcOrd="0" destOrd="0" presId="urn:microsoft.com/office/officeart/2005/8/layout/bProcess4"/>
    <dgm:cxn modelId="{5949A360-AF7A-4772-98BD-7815948588E0}" type="presParOf" srcId="{58FC565A-3BFF-4922-984D-3D5A46BFA8A2}" destId="{D3D427F6-7592-411D-8C05-3CE00AEB72C2}" srcOrd="1" destOrd="0" presId="urn:microsoft.com/office/officeart/2005/8/layout/bProcess4"/>
    <dgm:cxn modelId="{04F683C5-7C86-4823-BD1A-6289CDD0B871}" type="presParOf" srcId="{C1896A03-BA45-4692-B8FB-E1296C5F05FD}" destId="{719CD89C-61ED-4458-95B9-20D068280E4A}" srcOrd="9" destOrd="0" presId="urn:microsoft.com/office/officeart/2005/8/layout/bProcess4"/>
    <dgm:cxn modelId="{A72EA98A-ED10-43DE-969B-A64A2297C5D7}" type="presParOf" srcId="{C1896A03-BA45-4692-B8FB-E1296C5F05FD}" destId="{5D419471-90AE-47CE-8E67-F171225E2769}" srcOrd="10" destOrd="0" presId="urn:microsoft.com/office/officeart/2005/8/layout/bProcess4"/>
    <dgm:cxn modelId="{D3C51EF1-927F-40E5-879C-1649CB0DF7F3}" type="presParOf" srcId="{5D419471-90AE-47CE-8E67-F171225E2769}" destId="{76062698-0855-4933-9BCF-D391CFA01004}" srcOrd="0" destOrd="0" presId="urn:microsoft.com/office/officeart/2005/8/layout/bProcess4"/>
    <dgm:cxn modelId="{4421824D-5AA4-4003-9364-5EE24AB9323B}" type="presParOf" srcId="{5D419471-90AE-47CE-8E67-F171225E2769}" destId="{44B9ECE9-8169-47D5-BF38-18BB60E56890}" srcOrd="1" destOrd="0" presId="urn:microsoft.com/office/officeart/2005/8/layout/bProcess4"/>
    <dgm:cxn modelId="{EC9575A4-C50E-48CF-9B6D-B692F884C3FD}" type="presParOf" srcId="{C1896A03-BA45-4692-B8FB-E1296C5F05FD}" destId="{8A499DD2-32B0-426F-9940-70F83FA415A0}" srcOrd="11" destOrd="0" presId="urn:microsoft.com/office/officeart/2005/8/layout/bProcess4"/>
    <dgm:cxn modelId="{8D29FA14-F8BC-4EDA-80CC-B0743489402A}" type="presParOf" srcId="{C1896A03-BA45-4692-B8FB-E1296C5F05FD}" destId="{774E39C6-6E1B-4FC9-9F12-76C974235443}" srcOrd="12" destOrd="0" presId="urn:microsoft.com/office/officeart/2005/8/layout/bProcess4"/>
    <dgm:cxn modelId="{D097268C-A378-4075-A795-53F0DAC86F19}" type="presParOf" srcId="{774E39C6-6E1B-4FC9-9F12-76C974235443}" destId="{CC42B8EE-05D6-4695-B59D-B9AD64EDA769}" srcOrd="0" destOrd="0" presId="urn:microsoft.com/office/officeart/2005/8/layout/bProcess4"/>
    <dgm:cxn modelId="{3D247078-F2A7-4D81-A93E-C5BEF1200FEC}" type="presParOf" srcId="{774E39C6-6E1B-4FC9-9F12-76C974235443}" destId="{6A1FABAC-94D0-4141-BCAB-3A6A052141D7}" srcOrd="1" destOrd="0" presId="urn:microsoft.com/office/officeart/2005/8/layout/bProcess4"/>
    <dgm:cxn modelId="{1BA93882-DB44-4936-992A-60F35C4B9DCB}" type="presParOf" srcId="{C1896A03-BA45-4692-B8FB-E1296C5F05FD}" destId="{1A132FB1-43E5-4D45-8B63-4D62470F1303}" srcOrd="13" destOrd="0" presId="urn:microsoft.com/office/officeart/2005/8/layout/bProcess4"/>
    <dgm:cxn modelId="{921F3D1E-4C01-4EFA-962B-131A4C6AEB32}" type="presParOf" srcId="{C1896A03-BA45-4692-B8FB-E1296C5F05FD}" destId="{F884882F-FA64-460D-8223-02C75FB83D66}" srcOrd="14" destOrd="0" presId="urn:microsoft.com/office/officeart/2005/8/layout/bProcess4"/>
    <dgm:cxn modelId="{150A6A16-121E-45F2-8E6F-554334B8A9A4}" type="presParOf" srcId="{F884882F-FA64-460D-8223-02C75FB83D66}" destId="{8C9F125B-0973-400A-8CDC-350ECC61C653}" srcOrd="0" destOrd="0" presId="urn:microsoft.com/office/officeart/2005/8/layout/bProcess4"/>
    <dgm:cxn modelId="{8CBC92D9-0095-4BBB-8174-708A1E72941F}" type="presParOf" srcId="{F884882F-FA64-460D-8223-02C75FB83D66}" destId="{4366D5F1-9399-453F-9BCD-32C158C0CF05}" srcOrd="1" destOrd="0" presId="urn:microsoft.com/office/officeart/2005/8/layout/bProcess4"/>
    <dgm:cxn modelId="{7935A36E-501C-463C-A952-E40289BC1DC5}" type="presParOf" srcId="{C1896A03-BA45-4692-B8FB-E1296C5F05FD}" destId="{056B3C05-E2B0-4646-93AA-6D66704CD82F}" srcOrd="15" destOrd="0" presId="urn:microsoft.com/office/officeart/2005/8/layout/bProcess4"/>
    <dgm:cxn modelId="{6535E530-0B36-4CA9-9EEB-47757AB396AC}" type="presParOf" srcId="{C1896A03-BA45-4692-B8FB-E1296C5F05FD}" destId="{5CAB10BB-002A-4EFE-A49B-8BFCB1A54896}" srcOrd="16" destOrd="0" presId="urn:microsoft.com/office/officeart/2005/8/layout/bProcess4"/>
    <dgm:cxn modelId="{D6FFC944-3611-4641-AC4E-B29FC0935F7C}" type="presParOf" srcId="{5CAB10BB-002A-4EFE-A49B-8BFCB1A54896}" destId="{C6C943AC-0E1C-40CA-8D2E-1D546000C1D7}" srcOrd="0" destOrd="0" presId="urn:microsoft.com/office/officeart/2005/8/layout/bProcess4"/>
    <dgm:cxn modelId="{0D8392E2-92BF-43BD-B7F5-34F5402A6D64}" type="presParOf" srcId="{5CAB10BB-002A-4EFE-A49B-8BFCB1A54896}" destId="{1DCF8F43-7FC2-4360-8F22-FA0F5EA3FE74}" srcOrd="1" destOrd="0" presId="urn:microsoft.com/office/officeart/2005/8/layout/bProcess4"/>
    <dgm:cxn modelId="{F7B33EB8-8C1B-433E-9FA7-1F3785C10363}" type="presParOf" srcId="{C1896A03-BA45-4692-B8FB-E1296C5F05FD}" destId="{266520D1-F02F-428F-8DAA-FE73DF53352D}" srcOrd="17" destOrd="0" presId="urn:microsoft.com/office/officeart/2005/8/layout/bProcess4"/>
    <dgm:cxn modelId="{6511E04A-3CEB-45FB-8E40-B56C6D6F089A}" type="presParOf" srcId="{C1896A03-BA45-4692-B8FB-E1296C5F05FD}" destId="{D42E30ED-69DB-4449-88F8-8C55527384B7}" srcOrd="18" destOrd="0" presId="urn:microsoft.com/office/officeart/2005/8/layout/bProcess4"/>
    <dgm:cxn modelId="{9923DAF2-99EA-4F89-B8B1-C21A09137E6D}" type="presParOf" srcId="{D42E30ED-69DB-4449-88F8-8C55527384B7}" destId="{2ECF737B-4672-434A-AEDB-C64EEF74270A}" srcOrd="0" destOrd="0" presId="urn:microsoft.com/office/officeart/2005/8/layout/bProcess4"/>
    <dgm:cxn modelId="{E3EED22C-D799-4649-90DF-C8F426FEF4D4}" type="presParOf" srcId="{D42E30ED-69DB-4449-88F8-8C55527384B7}" destId="{2644E343-B941-442C-8C32-D4E10080C238}" srcOrd="1" destOrd="0" presId="urn:microsoft.com/office/officeart/2005/8/layout/bProcess4"/>
    <dgm:cxn modelId="{5A34B0F1-D7F4-4E22-8FA0-6911B2FC4C3D}" type="presParOf" srcId="{C1896A03-BA45-4692-B8FB-E1296C5F05FD}" destId="{693ECE5B-1EA5-4571-9C51-45B9949C1A23}" srcOrd="19" destOrd="0" presId="urn:microsoft.com/office/officeart/2005/8/layout/bProcess4"/>
    <dgm:cxn modelId="{D3545C09-F7BA-45B5-BEF0-00B6D866841E}" type="presParOf" srcId="{C1896A03-BA45-4692-B8FB-E1296C5F05FD}" destId="{6DDA8D5B-77C6-40BF-B940-D3293BC9F85C}" srcOrd="20" destOrd="0" presId="urn:microsoft.com/office/officeart/2005/8/layout/bProcess4"/>
    <dgm:cxn modelId="{9C59A301-F5FF-429B-B52B-B610B4051A7B}" type="presParOf" srcId="{6DDA8D5B-77C6-40BF-B940-D3293BC9F85C}" destId="{9DAC95CB-9634-4852-AA1D-3F7F800DD697}" srcOrd="0" destOrd="0" presId="urn:microsoft.com/office/officeart/2005/8/layout/bProcess4"/>
    <dgm:cxn modelId="{F8FFAFDC-DB7C-447B-9774-7CF1F0278E74}" type="presParOf" srcId="{6DDA8D5B-77C6-40BF-B940-D3293BC9F85C}" destId="{39805D86-B866-4C67-9962-84998598C150}" srcOrd="1" destOrd="0" presId="urn:microsoft.com/office/officeart/2005/8/layout/bProcess4"/>
    <dgm:cxn modelId="{3E42B9AF-8C87-4E96-B6EA-9CECD5C7AED7}" type="presParOf" srcId="{C1896A03-BA45-4692-B8FB-E1296C5F05FD}" destId="{2DE3047B-4FBD-4C33-8C8D-4FB987EA7EDE}" srcOrd="21" destOrd="0" presId="urn:microsoft.com/office/officeart/2005/8/layout/bProcess4"/>
    <dgm:cxn modelId="{7529D9BD-1065-4CD3-9DF4-F4D68A42BEC1}" type="presParOf" srcId="{C1896A03-BA45-4692-B8FB-E1296C5F05FD}" destId="{C909EB0F-5EF6-46F2-ABC0-50544046D96F}" srcOrd="22" destOrd="0" presId="urn:microsoft.com/office/officeart/2005/8/layout/bProcess4"/>
    <dgm:cxn modelId="{3B7D8611-225A-457D-933B-5EA6BA483976}" type="presParOf" srcId="{C909EB0F-5EF6-46F2-ABC0-50544046D96F}" destId="{47D41607-696C-468B-8F12-62F5F6F499BE}" srcOrd="0" destOrd="0" presId="urn:microsoft.com/office/officeart/2005/8/layout/bProcess4"/>
    <dgm:cxn modelId="{B4F663F3-B198-46B4-B301-0C8D7CBB123E}" type="presParOf" srcId="{C909EB0F-5EF6-46F2-ABC0-50544046D96F}" destId="{291FB8AF-E86D-423F-9886-809B4B25A71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82518-9DA7-4269-8C5F-16DC4F88D60D}">
      <dsp:nvSpPr>
        <dsp:cNvPr id="0" name=""/>
        <dsp:cNvSpPr/>
      </dsp:nvSpPr>
      <dsp:spPr>
        <a:xfrm rot="5400000">
          <a:off x="1519901" y="550063"/>
          <a:ext cx="1080091" cy="10484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3FFC5E-9691-4C32-A7DF-6D2151B7533F}">
      <dsp:nvSpPr>
        <dsp:cNvPr id="0" name=""/>
        <dsp:cNvSpPr/>
      </dsp:nvSpPr>
      <dsp:spPr>
        <a:xfrm>
          <a:off x="1088478" y="640"/>
          <a:ext cx="2621179" cy="11204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1. Dean’s office receives names of </a:t>
          </a:r>
          <a:r>
            <a:rPr lang="en-US" sz="1400" kern="1200" dirty="0" err="1"/>
            <a:t>reviwees</a:t>
          </a:r>
          <a:r>
            <a:rPr lang="en-US" sz="1400" kern="1200" dirty="0"/>
            <a:t> and process guidelines; OPT files open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2 April</a:t>
          </a:r>
        </a:p>
      </dsp:txBody>
      <dsp:txXfrm>
        <a:off x="1121293" y="33455"/>
        <a:ext cx="2555549" cy="1054772"/>
      </dsp:txXfrm>
    </dsp:sp>
    <dsp:sp modelId="{059F6C02-5CA6-4616-9A92-0CD1B369D029}">
      <dsp:nvSpPr>
        <dsp:cNvPr id="0" name=""/>
        <dsp:cNvSpPr/>
      </dsp:nvSpPr>
      <dsp:spPr>
        <a:xfrm rot="5400000">
          <a:off x="1504757" y="1761294"/>
          <a:ext cx="1122044" cy="112040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747D11-3D99-438B-B4A7-F896A34D3FF0}">
      <dsp:nvSpPr>
        <dsp:cNvPr id="0" name=""/>
        <dsp:cNvSpPr/>
      </dsp:nvSpPr>
      <dsp:spPr>
        <a:xfrm>
          <a:off x="1088478" y="1288612"/>
          <a:ext cx="2621179" cy="11204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2. Staff moves annual letters and any disciplinary materials to OPT</a:t>
          </a:r>
        </a:p>
      </dsp:txBody>
      <dsp:txXfrm>
        <a:off x="1121293" y="1321427"/>
        <a:ext cx="2555549" cy="1054772"/>
      </dsp:txXfrm>
    </dsp:sp>
    <dsp:sp modelId="{9EB5D4C6-D740-473E-AB05-C0F283528D00}">
      <dsp:nvSpPr>
        <dsp:cNvPr id="0" name=""/>
        <dsp:cNvSpPr/>
      </dsp:nvSpPr>
      <dsp:spPr>
        <a:xfrm rot="5397956">
          <a:off x="1524449" y="3051243"/>
          <a:ext cx="1083424" cy="112040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15FD58-5252-46DB-9CC6-BAF3167B859F}">
      <dsp:nvSpPr>
        <dsp:cNvPr id="0" name=""/>
        <dsp:cNvSpPr/>
      </dsp:nvSpPr>
      <dsp:spPr>
        <a:xfrm>
          <a:off x="1088478" y="2576584"/>
          <a:ext cx="2621179" cy="1120402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3. Units declare (or not) they will propose modifications to research criteria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8 </a:t>
          </a:r>
          <a:r>
            <a:rPr lang="en-US" sz="1400" b="1" kern="1200" dirty="0"/>
            <a:t>April </a:t>
          </a:r>
          <a:endParaRPr lang="en-US" sz="1400" b="1" i="0" kern="1200" dirty="0"/>
        </a:p>
      </dsp:txBody>
      <dsp:txXfrm>
        <a:off x="1121293" y="2609399"/>
        <a:ext cx="2555549" cy="1054772"/>
      </dsp:txXfrm>
    </dsp:sp>
    <dsp:sp modelId="{969A2B57-43D9-4C2E-BEFB-156FD1038BF7}">
      <dsp:nvSpPr>
        <dsp:cNvPr id="0" name=""/>
        <dsp:cNvSpPr/>
      </dsp:nvSpPr>
      <dsp:spPr>
        <a:xfrm rot="975">
          <a:off x="1076071" y="4028251"/>
          <a:ext cx="5361027" cy="67749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3EB15C-8CE3-473A-82CF-13BC400AF9B7}">
      <dsp:nvSpPr>
        <dsp:cNvPr id="0" name=""/>
        <dsp:cNvSpPr/>
      </dsp:nvSpPr>
      <dsp:spPr>
        <a:xfrm>
          <a:off x="1044781" y="3864557"/>
          <a:ext cx="2719119" cy="1122117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4. Faculty member prepares CV and optional narratives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1" kern="1200" dirty="0"/>
            <a:t>Upload &amp; Certify 19</a:t>
          </a:r>
          <a:r>
            <a:rPr lang="en-US" sz="1400" b="1" i="0" kern="1200" dirty="0"/>
            <a:t> April</a:t>
          </a:r>
          <a:r>
            <a:rPr lang="en-US" sz="1400" kern="1200" dirty="0"/>
            <a:t>  </a:t>
          </a:r>
          <a:endParaRPr lang="en-US" sz="1400" b="1" i="1" kern="1200" dirty="0">
            <a:solidFill>
              <a:schemeClr val="bg1"/>
            </a:solidFill>
          </a:endParaRPr>
        </a:p>
      </dsp:txBody>
      <dsp:txXfrm>
        <a:off x="1077647" y="3897423"/>
        <a:ext cx="2653387" cy="1056385"/>
      </dsp:txXfrm>
    </dsp:sp>
    <dsp:sp modelId="{719CD89C-61ED-4458-95B9-20D068280E4A}">
      <dsp:nvSpPr>
        <dsp:cNvPr id="0" name=""/>
        <dsp:cNvSpPr/>
      </dsp:nvSpPr>
      <dsp:spPr>
        <a:xfrm rot="16200000">
          <a:off x="3793790" y="3050982"/>
          <a:ext cx="2621586" cy="112040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427F6-7592-411D-8C05-3CE00AEB72C2}">
      <dsp:nvSpPr>
        <dsp:cNvPr id="0" name=""/>
        <dsp:cNvSpPr/>
      </dsp:nvSpPr>
      <dsp:spPr>
        <a:xfrm>
          <a:off x="4127282" y="3866273"/>
          <a:ext cx="2621179" cy="1120402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5. Unit deadline to submit proposed modifications to research criteria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22 April</a:t>
          </a:r>
          <a:r>
            <a:rPr lang="en-US" sz="1400" kern="1200" dirty="0"/>
            <a:t> </a:t>
          </a:r>
          <a:endParaRPr lang="en-US" sz="1400" b="1" kern="1200" dirty="0"/>
        </a:p>
      </dsp:txBody>
      <dsp:txXfrm>
        <a:off x="4160097" y="3899088"/>
        <a:ext cx="2555549" cy="1054772"/>
      </dsp:txXfrm>
    </dsp:sp>
    <dsp:sp modelId="{8A499DD2-32B0-426F-9940-70F83FA415A0}">
      <dsp:nvSpPr>
        <dsp:cNvPr id="0" name=""/>
        <dsp:cNvSpPr/>
      </dsp:nvSpPr>
      <dsp:spPr>
        <a:xfrm rot="16200000">
          <a:off x="3717992" y="1761539"/>
          <a:ext cx="2773182" cy="112334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B9ECE9-8169-47D5-BF38-18BB60E56890}">
      <dsp:nvSpPr>
        <dsp:cNvPr id="0" name=""/>
        <dsp:cNvSpPr/>
      </dsp:nvSpPr>
      <dsp:spPr>
        <a:xfrm>
          <a:off x="4127282" y="2578300"/>
          <a:ext cx="2621179" cy="1120402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6. Provost approves/denies final modifications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22-24 April</a:t>
          </a:r>
        </a:p>
      </dsp:txBody>
      <dsp:txXfrm>
        <a:off x="4160097" y="2611115"/>
        <a:ext cx="2555549" cy="1054772"/>
      </dsp:txXfrm>
    </dsp:sp>
    <dsp:sp modelId="{1A132FB1-43E5-4D45-8B63-4D62470F1303}">
      <dsp:nvSpPr>
        <dsp:cNvPr id="0" name=""/>
        <dsp:cNvSpPr/>
      </dsp:nvSpPr>
      <dsp:spPr>
        <a:xfrm rot="16200000">
          <a:off x="4435885" y="694037"/>
          <a:ext cx="1337396" cy="68240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1FABAC-94D0-4141-BCAB-3A6A052141D7}">
      <dsp:nvSpPr>
        <dsp:cNvPr id="0" name=""/>
        <dsp:cNvSpPr/>
      </dsp:nvSpPr>
      <dsp:spPr>
        <a:xfrm>
          <a:off x="4127282" y="1290328"/>
          <a:ext cx="2621179" cy="1120402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7. Chairs prepare w</a:t>
          </a:r>
          <a:r>
            <a:rPr lang="en-US" sz="1400" i="0" kern="1200" dirty="0"/>
            <a:t>ritten assessment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/>
            <a:t>26 April</a:t>
          </a:r>
          <a:endParaRPr lang="en-US" sz="1400" b="1" i="0" kern="1200" dirty="0">
            <a:solidFill>
              <a:srgbClr val="FFFF00"/>
            </a:solidFill>
          </a:endParaRPr>
        </a:p>
      </dsp:txBody>
      <dsp:txXfrm>
        <a:off x="4160097" y="1323143"/>
        <a:ext cx="2555549" cy="1054772"/>
      </dsp:txXfrm>
    </dsp:sp>
    <dsp:sp modelId="{056B3C05-E2B0-4646-93AA-6D66704CD82F}">
      <dsp:nvSpPr>
        <dsp:cNvPr id="0" name=""/>
        <dsp:cNvSpPr/>
      </dsp:nvSpPr>
      <dsp:spPr>
        <a:xfrm rot="21597318">
          <a:off x="5271070" y="144730"/>
          <a:ext cx="2935805" cy="71297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66D5F1-9399-453F-9BCD-32C158C0CF05}">
      <dsp:nvSpPr>
        <dsp:cNvPr id="0" name=""/>
        <dsp:cNvSpPr/>
      </dsp:nvSpPr>
      <dsp:spPr>
        <a:xfrm>
          <a:off x="4127282" y="2356"/>
          <a:ext cx="2621179" cy="1120402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8. College committee reviews packets and prepares advisory reports for Dean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/>
            <a:t>29 April-3 May</a:t>
          </a:r>
        </a:p>
      </dsp:txBody>
      <dsp:txXfrm>
        <a:off x="4160097" y="35171"/>
        <a:ext cx="2555549" cy="1054772"/>
      </dsp:txXfrm>
    </dsp:sp>
    <dsp:sp modelId="{266520D1-F02F-428F-8DAA-FE73DF53352D}">
      <dsp:nvSpPr>
        <dsp:cNvPr id="0" name=""/>
        <dsp:cNvSpPr/>
      </dsp:nvSpPr>
      <dsp:spPr>
        <a:xfrm rot="5400000">
          <a:off x="7134142" y="473859"/>
          <a:ext cx="1998706" cy="112040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F8F43-7FC2-4360-8F22-FA0F5EA3FE74}">
      <dsp:nvSpPr>
        <dsp:cNvPr id="0" name=""/>
        <dsp:cNvSpPr/>
      </dsp:nvSpPr>
      <dsp:spPr>
        <a:xfrm>
          <a:off x="7156194" y="0"/>
          <a:ext cx="2621179" cy="1120402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 9. Dean prepares b</a:t>
          </a:r>
          <a:r>
            <a:rPr lang="en-US" sz="1400" i="0" kern="1200" dirty="0"/>
            <a:t>rief letter with performance rating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1" kern="1200" dirty="0"/>
            <a:t>Upload </a:t>
          </a:r>
          <a:r>
            <a:rPr lang="en-US" sz="1400" b="1" kern="1200" dirty="0"/>
            <a:t>8 May</a:t>
          </a:r>
        </a:p>
      </dsp:txBody>
      <dsp:txXfrm>
        <a:off x="7189009" y="32815"/>
        <a:ext cx="2555549" cy="1054772"/>
      </dsp:txXfrm>
    </dsp:sp>
    <dsp:sp modelId="{693ECE5B-1EA5-4571-9C51-45B9949C1A23}">
      <dsp:nvSpPr>
        <dsp:cNvPr id="0" name=""/>
        <dsp:cNvSpPr/>
      </dsp:nvSpPr>
      <dsp:spPr>
        <a:xfrm rot="5400000">
          <a:off x="7135978" y="1763926"/>
          <a:ext cx="1995034" cy="112335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44E343-B941-442C-8C32-D4E10080C238}">
      <dsp:nvSpPr>
        <dsp:cNvPr id="0" name=""/>
        <dsp:cNvSpPr/>
      </dsp:nvSpPr>
      <dsp:spPr>
        <a:xfrm>
          <a:off x="7156194" y="1290328"/>
          <a:ext cx="2621179" cy="112040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10. Faculty member prepares optional response w/in 5 Days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1" kern="1200" dirty="0"/>
            <a:t>Upload </a:t>
          </a:r>
          <a:r>
            <a:rPr lang="en-US" sz="1400" b="1" i="0" kern="1200" dirty="0"/>
            <a:t>13 May</a:t>
          </a:r>
        </a:p>
      </dsp:txBody>
      <dsp:txXfrm>
        <a:off x="7189009" y="1323143"/>
        <a:ext cx="2555549" cy="1054772"/>
      </dsp:txXfrm>
    </dsp:sp>
    <dsp:sp modelId="{2DE3047B-4FBD-4C33-8C8D-4FB987EA7EDE}">
      <dsp:nvSpPr>
        <dsp:cNvPr id="0" name=""/>
        <dsp:cNvSpPr/>
      </dsp:nvSpPr>
      <dsp:spPr>
        <a:xfrm rot="5400000">
          <a:off x="7490214" y="3042476"/>
          <a:ext cx="1286562" cy="11518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05D86-B866-4C67-9962-84998598C150}">
      <dsp:nvSpPr>
        <dsp:cNvPr id="0" name=""/>
        <dsp:cNvSpPr/>
      </dsp:nvSpPr>
      <dsp:spPr>
        <a:xfrm>
          <a:off x="7117116" y="2578300"/>
          <a:ext cx="2699334" cy="1130020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11. College assembles final packet; conveys to Provost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1" u="none" kern="1200" dirty="0"/>
            <a:t>Upload </a:t>
          </a:r>
          <a:r>
            <a:rPr lang="en-US" sz="1400" b="1" kern="1200" dirty="0"/>
            <a:t>14 May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7150213" y="2611397"/>
        <a:ext cx="2633140" cy="1063826"/>
      </dsp:txXfrm>
    </dsp:sp>
    <dsp:sp modelId="{291FB8AF-E86D-423F-9886-809B4B25A71A}">
      <dsp:nvSpPr>
        <dsp:cNvPr id="0" name=""/>
        <dsp:cNvSpPr/>
      </dsp:nvSpPr>
      <dsp:spPr>
        <a:xfrm>
          <a:off x="7156194" y="3875891"/>
          <a:ext cx="2621179" cy="1120402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12.</a:t>
          </a:r>
          <a:r>
            <a:rPr lang="en-US" sz="1400" kern="1200" dirty="0">
              <a:solidFill>
                <a:schemeClr val="bg1"/>
              </a:solidFill>
            </a:rPr>
            <a:t> Provost reviews and accepts, rejects, or  modifies Dean’s rating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1" kern="1200" dirty="0">
              <a:solidFill>
                <a:schemeClr val="bg1"/>
              </a:solidFill>
            </a:rPr>
            <a:t>Provost</a:t>
          </a:r>
          <a:r>
            <a:rPr lang="en-US" sz="1400" b="1" i="1" kern="1200" dirty="0">
              <a:solidFill>
                <a:schemeClr val="bg1"/>
              </a:solidFill>
              <a:sym typeface="Wingdings" panose="05000000000000000000" pitchFamily="2" charset="2"/>
            </a:rPr>
            <a:t> Reviewee </a:t>
          </a:r>
          <a:r>
            <a:rPr lang="en-US" sz="1400" b="1" i="1" kern="1200" dirty="0">
              <a:solidFill>
                <a:schemeClr val="bg1"/>
              </a:solidFill>
            </a:rPr>
            <a:t>~June</a:t>
          </a:r>
          <a:endParaRPr lang="en-US" sz="1400" b="1" kern="1200" dirty="0"/>
        </a:p>
      </dsp:txBody>
      <dsp:txXfrm>
        <a:off x="7189009" y="3908706"/>
        <a:ext cx="2555549" cy="1054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41485-7B43-0FCF-9404-A19C41867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E7CFC6-E387-CA15-0358-AB80FF8F31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0AC81-338C-F9A7-5841-B11199197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BAD2-D20D-4EF2-AADC-29CB92EB8368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68E77-D17E-9FE7-45CA-518BA5BFB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61D84-CCBF-ADE9-B9FC-D60DE3F64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CA2-09E2-4DE0-B341-6EABF6965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94917-E2F1-EF16-1623-D6EAAAB7D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057979-AB21-98DF-8F78-A031771E4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7A249-754F-F57D-AA34-50A250DB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BAD2-D20D-4EF2-AADC-29CB92EB8368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225EA-57AA-8641-987E-1B9A31347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2C373-8F7B-619E-83F7-1A38EE416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CA2-09E2-4DE0-B341-6EABF6965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5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9D104B-C39F-5119-1122-03B3BDC59B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DF2572-0554-2D62-210E-4E7949E9D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4ACB3-26B7-6F70-D2C6-24768A2EE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BAD2-D20D-4EF2-AADC-29CB92EB8368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FE0A7-A982-D364-7EE9-EBDC105C3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34B6B-F247-E0EC-A2B8-2F6113C6F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CA2-09E2-4DE0-B341-6EABF6965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1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DA403-C3D0-1E14-6619-CE117BFD8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9B54B-106D-41D7-1153-1C436FB57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06478-F2C2-5098-F2A6-3C2274235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BAD2-D20D-4EF2-AADC-29CB92EB8368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3F41F-6EE9-B34D-8087-FFD9A177D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A7DD7-EE6C-26BD-8E9E-8FA3B2B59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CA2-09E2-4DE0-B341-6EABF6965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9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E207A-5ABE-B536-8550-120738638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953B6-7AF0-8ED3-9AB4-355AB510A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3031-17C0-6C3B-C09D-753FE258E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BAD2-D20D-4EF2-AADC-29CB92EB8368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8ECAF-A7E7-A577-CB59-9BAE7EF68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00D10-08F7-DA96-E14A-D7AC32784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CA2-09E2-4DE0-B341-6EABF6965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9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01EE-38C4-C3CE-2ABB-D27F580DF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F4D6A-016C-E217-A4D6-30665068BA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34ADD-F334-73AF-9DF8-2968A3A0C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2CC5A8-51D1-C8A6-20B4-280E3C8D5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BAD2-D20D-4EF2-AADC-29CB92EB8368}" type="datetimeFigureOut">
              <a:rPr lang="en-US" smtClean="0"/>
              <a:t>4/3/24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971C6-F57A-74DE-5F18-673C5D13A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07B5E-C380-62B5-BD08-0508B51BD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CA2-09E2-4DE0-B341-6EABF6965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5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900FD-4AAA-D3E6-B1A2-49A29E4DD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5DC7A-ACC3-815F-4488-4D92FAE8C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A2B6F-ADCA-1010-FCAB-29E02E950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6987B0-8085-B804-CA3B-59EB6D43C1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7C4124-0EC6-0008-313A-FC25869D1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6271D4-30A6-EEBE-8A4B-2AB4DA169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BAD2-D20D-4EF2-AADC-29CB92EB8368}" type="datetimeFigureOut">
              <a:rPr lang="en-US" smtClean="0"/>
              <a:t>4/3/24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42538D-47EE-1418-1506-1048056A2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3F9FD4-C0F7-E23D-7E18-FEA535941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CA2-09E2-4DE0-B341-6EABF6965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1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4EF09-B052-5CD9-51FA-59D8EA2FE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2A1E3A-EC28-BACB-A14B-8B493A944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BAD2-D20D-4EF2-AADC-29CB92EB8368}" type="datetimeFigureOut">
              <a:rPr lang="en-US" smtClean="0"/>
              <a:t>4/3/24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A1F7E-003F-4F67-52BE-7D48E1E69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EA0D2D-71AF-BD57-0131-999A0CEF6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CA2-09E2-4DE0-B341-6EABF6965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B5BAE7-ADD4-5CC3-7F41-DC97A350F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BAD2-D20D-4EF2-AADC-29CB92EB8368}" type="datetimeFigureOut">
              <a:rPr lang="en-US" smtClean="0"/>
              <a:t>4/3/24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488575-0AE3-E3B9-5AFC-EDB84B12D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8AB15E-6FFA-A46B-8198-09F0279B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CA2-09E2-4DE0-B341-6EABF6965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6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751A4-39B5-6F03-F0E6-C185B5268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0A4DF-69D1-D661-56CE-BF8AB2ECB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DCEA6D-2405-9486-B79C-8E4B933A1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A432A-8C97-C569-2DC3-B0AAC9A8E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BAD2-D20D-4EF2-AADC-29CB92EB8368}" type="datetimeFigureOut">
              <a:rPr lang="en-US" smtClean="0"/>
              <a:t>4/3/24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2C01E-EACE-C75F-B794-59AB5FD82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84245B-6493-25B2-02BF-62470747B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CA2-09E2-4DE0-B341-6EABF6965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5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A9007-F5E5-39B7-4E45-B3B20F8FE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99880A-EBBE-03AB-3730-404D77E4B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D9D5C-EA9B-49C0-EA67-3881023F8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D42DE-59E6-58E7-5E5C-E922833F4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BAD2-D20D-4EF2-AADC-29CB92EB8368}" type="datetimeFigureOut">
              <a:rPr lang="en-US" smtClean="0"/>
              <a:t>4/3/24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6BCFB-D433-641E-024D-5E5317C6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64B899-744C-523C-CA45-715EAA1C4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CA2-09E2-4DE0-B341-6EABF6965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6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9875B5-565E-FEEE-8265-117602417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79889-287B-A2F7-03F9-66A947C14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1E6BD-2996-3FD7-5A0C-4DF289C8F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9FBAD2-D20D-4EF2-AADC-29CB92EB8368}" type="datetimeFigureOut">
              <a:rPr lang="en-US" smtClean="0"/>
              <a:t>4/3/24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54B59-765A-EA58-838E-C8953BA298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AD70B-D5C8-56E0-F290-7CD47D90B8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02CCA2-09E2-4DE0-B341-6EABF6965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5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A5E36-3179-6761-C7B5-2C166639C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060" y="25428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DCP PTR Workflow SP2024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7F3EFE1-58CC-729A-E5FF-42024DA192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983146"/>
              </p:ext>
            </p:extLst>
          </p:nvPr>
        </p:nvGraphicFramePr>
        <p:xfrm>
          <a:off x="563880" y="1386840"/>
          <a:ext cx="10855960" cy="4996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2059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169</Words>
  <Application>Microsoft Macintosh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Wingdings</vt:lpstr>
      <vt:lpstr>Office Theme</vt:lpstr>
      <vt:lpstr>DCP PTR Workflow SP2024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PTR Presentation to CLAS C&amp;D</dc:title>
  <dc:creator>TRAVIS,TRYSH</dc:creator>
  <cp:lastModifiedBy>PORTILLO,MARGARET</cp:lastModifiedBy>
  <cp:revision>5</cp:revision>
  <dcterms:created xsi:type="dcterms:W3CDTF">2024-04-03T03:27:51Z</dcterms:created>
  <dcterms:modified xsi:type="dcterms:W3CDTF">2024-04-03T17:39:47Z</dcterms:modified>
</cp:coreProperties>
</file>